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71" r:id="rId3"/>
    <p:sldId id="270" r:id="rId4"/>
    <p:sldId id="257" r:id="rId5"/>
    <p:sldId id="266" r:id="rId6"/>
    <p:sldId id="267" r:id="rId7"/>
    <p:sldId id="268" r:id="rId8"/>
    <p:sldId id="265" r:id="rId9"/>
    <p:sldId id="264" r:id="rId10"/>
    <p:sldId id="259" r:id="rId11"/>
    <p:sldId id="263" r:id="rId12"/>
    <p:sldId id="260" r:id="rId13"/>
    <p:sldId id="269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 snapToGrid="0" snapToObjects="1">
      <p:cViewPr varScale="1">
        <p:scale>
          <a:sx n="72" d="100"/>
          <a:sy n="72" d="100"/>
        </p:scale>
        <p:origin x="-12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23.11.13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23.11.13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085" y="1960478"/>
            <a:ext cx="7763535" cy="268081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cs-CZ" sz="4400" dirty="0" smtClean="0"/>
              <a:t>Projekt </a:t>
            </a:r>
            <a:br>
              <a:rPr lang="cs-CZ" sz="4400" dirty="0" smtClean="0"/>
            </a:br>
            <a:r>
              <a:rPr lang="cs-CZ" sz="4400" dirty="0" smtClean="0"/>
              <a:t>zakládání sborů </a:t>
            </a:r>
            <a:r>
              <a:rPr lang="cs-CZ" dirty="0" smtClean="0"/>
              <a:t>– Jižní Morava </a:t>
            </a:r>
            <a:r>
              <a:rPr lang="cs-CZ" sz="22100" b="1" dirty="0" smtClean="0"/>
              <a:t>N O E</a:t>
            </a:r>
            <a:endParaRPr lang="cs-CZ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820" y="4831470"/>
            <a:ext cx="6746438" cy="1473200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cs-CZ" sz="2200" dirty="0" smtClean="0"/>
              <a:t>JM AC + NLI         12_10_2013, vypracoval Jirka Pospíšil</a:t>
            </a:r>
            <a:endParaRPr lang="cs-CZ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495" y="41753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Úspěšnost projektu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2413867"/>
            <a:ext cx="8639468" cy="3836898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jsou položeny zdravé základy (zdravý mateřský sbor, prověřený </a:t>
            </a:r>
            <a:br>
              <a:rPr lang="cs-CZ" dirty="0" smtClean="0"/>
            </a:br>
            <a:r>
              <a:rPr lang="cs-CZ" dirty="0" smtClean="0"/>
              <a:t> zakladatel/tým)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kvalitní podpora (z mateřského sboru + skrze tým vedoucích </a:t>
            </a:r>
            <a:br>
              <a:rPr lang="cs-CZ" dirty="0" smtClean="0"/>
            </a:br>
            <a:r>
              <a:rPr lang="cs-CZ" dirty="0" smtClean="0"/>
              <a:t> projektu)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hlavní podpora je z našich sborů (pastorační, finanční, motivační..)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zakladatel/tým dostane důležitost pro zapojení do projektu (půjde</a:t>
            </a:r>
            <a:br>
              <a:rPr lang="cs-CZ" dirty="0" smtClean="0"/>
            </a:br>
            <a:r>
              <a:rPr lang="cs-CZ" dirty="0" smtClean="0"/>
              <a:t> o jeho hlavní prioritu/službu v rámci svého sboru) 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Zakladatel / tým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2851386"/>
            <a:ext cx="8639468" cy="3836898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min. 1 zakladatel + 1 „pomocník“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nejlépe tým zakladatelů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ne každý je zakladatel – tzn. každý musí projít testem pro </a:t>
            </a:r>
            <a:br>
              <a:rPr lang="cs-CZ" dirty="0" smtClean="0"/>
            </a:br>
            <a:r>
              <a:rPr lang="cs-CZ" dirty="0" smtClean="0"/>
              <a:t> zakladatele sboru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zakladatel/tým musí být zakotven v mateřském sboru + mít </a:t>
            </a:r>
            <a:br>
              <a:rPr lang="cs-CZ" dirty="0" smtClean="0"/>
            </a:br>
            <a:r>
              <a:rPr lang="cs-CZ" dirty="0" smtClean="0"/>
              <a:t> doporučení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zakladatel/tým bydlí v místě zakládání nového sboru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zakladatelem může být i žena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5418996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Jak bude projekt probíhat?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080" y="2705672"/>
            <a:ext cx="8357480" cy="3192427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říjen 2013, únor 2014 – motivační konference (místo Vyškov)</a:t>
            </a:r>
          </a:p>
          <a:p>
            <a:pPr lvl="1"/>
            <a:r>
              <a:rPr lang="cs-CZ" dirty="0" smtClean="0"/>
              <a:t> květen 2014 – start projektu</a:t>
            </a:r>
          </a:p>
          <a:p>
            <a:pPr lvl="1"/>
            <a:r>
              <a:rPr lang="cs-CZ" dirty="0" smtClean="0"/>
              <a:t> 4 </a:t>
            </a:r>
            <a:r>
              <a:rPr lang="cs-CZ" dirty="0" err="1" smtClean="0"/>
              <a:t>x</a:t>
            </a:r>
            <a:r>
              <a:rPr lang="cs-CZ" dirty="0" smtClean="0"/>
              <a:t> za rok konference s NLI</a:t>
            </a:r>
          </a:p>
          <a:p>
            <a:pPr lvl="1"/>
            <a:r>
              <a:rPr lang="cs-CZ" dirty="0" smtClean="0"/>
              <a:t> 4 </a:t>
            </a:r>
            <a:r>
              <a:rPr lang="cs-CZ" dirty="0" err="1" smtClean="0"/>
              <a:t>x</a:t>
            </a:r>
            <a:r>
              <a:rPr lang="cs-CZ" dirty="0" smtClean="0"/>
              <a:t> za rok setkání s koučem, mentorem...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4 </a:t>
            </a:r>
            <a:r>
              <a:rPr lang="cs-CZ" dirty="0" err="1" smtClean="0"/>
              <a:t>x</a:t>
            </a:r>
            <a:r>
              <a:rPr lang="cs-CZ" dirty="0" smtClean="0"/>
              <a:t> za rok setkání s pastorem na místě zakládání sboru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1</a:t>
            </a:r>
            <a:r>
              <a:rPr lang="cs-CZ" dirty="0"/>
              <a:t> </a:t>
            </a:r>
            <a:r>
              <a:rPr lang="cs-CZ" dirty="0" err="1" smtClean="0"/>
              <a:t>x</a:t>
            </a:r>
            <a:r>
              <a:rPr lang="cs-CZ" dirty="0" smtClean="0"/>
              <a:t> za rok evangelizační tým ze zahraničí</a:t>
            </a:r>
          </a:p>
          <a:p>
            <a:pPr lvl="1"/>
            <a:r>
              <a:rPr lang="cs-CZ" dirty="0" smtClean="0"/>
              <a:t> 1 </a:t>
            </a:r>
            <a:r>
              <a:rPr lang="cs-CZ" dirty="0" err="1"/>
              <a:t>x</a:t>
            </a:r>
            <a:r>
              <a:rPr lang="cs-CZ" dirty="0"/>
              <a:t> za rok evangelizační tým </a:t>
            </a:r>
            <a:r>
              <a:rPr lang="cs-CZ" dirty="0" smtClean="0"/>
              <a:t>z ČR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5418996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Podmínky pro zapojení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080" y="2705672"/>
            <a:ext cx="8357480" cy="3192427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Jasná podpora z mateřského týmu</a:t>
            </a:r>
          </a:p>
          <a:p>
            <a:pPr lvl="1"/>
            <a:r>
              <a:rPr lang="cs-CZ" dirty="0" smtClean="0"/>
              <a:t>Boží povolání</a:t>
            </a:r>
          </a:p>
          <a:p>
            <a:pPr lvl="1"/>
            <a:r>
              <a:rPr lang="cs-CZ" dirty="0" smtClean="0"/>
              <a:t>Tým</a:t>
            </a:r>
          </a:p>
          <a:p>
            <a:pPr lvl="1"/>
            <a:r>
              <a:rPr lang="cs-CZ" dirty="0" smtClean="0"/>
              <a:t>Udržování www stránek (kvůli podpoře...)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679" y="842732"/>
            <a:ext cx="5854609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Možná místa pro zakládání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1810309"/>
            <a:ext cx="8428150" cy="4425678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</a:t>
            </a:r>
            <a:r>
              <a:rPr lang="cs-CZ" b="1" dirty="0" smtClean="0"/>
              <a:t>Vyškov</a:t>
            </a:r>
            <a:r>
              <a:rPr lang="cs-CZ" dirty="0" smtClean="0"/>
              <a:t> (Ivanovice n/H, Rousínov, Slavkov u Brna, Bučovice,  </a:t>
            </a:r>
            <a:br>
              <a:rPr lang="cs-CZ" dirty="0" smtClean="0"/>
            </a:br>
            <a:r>
              <a:rPr lang="cs-CZ" dirty="0" smtClean="0"/>
              <a:t>  Drnovice, Dědice, Kojetín)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Brno</a:t>
            </a:r>
            <a:r>
              <a:rPr lang="cs-CZ" dirty="0" smtClean="0"/>
              <a:t> (Blansko, Dačice, Oslavany...)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Hustopeče</a:t>
            </a:r>
            <a:r>
              <a:rPr lang="cs-CZ" dirty="0" smtClean="0"/>
              <a:t> (Boskovice)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Hodonín</a:t>
            </a:r>
            <a:r>
              <a:rPr lang="cs-CZ" dirty="0" smtClean="0"/>
              <a:t> (Ratíškovice / Kyjov</a:t>
            </a:r>
            <a:r>
              <a:rPr lang="cs-CZ" dirty="0"/>
              <a:t> </a:t>
            </a:r>
            <a:r>
              <a:rPr lang="cs-CZ" dirty="0" smtClean="0"/>
              <a:t>/ Veselí n. M.)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Břeclav</a:t>
            </a:r>
            <a:r>
              <a:rPr lang="cs-CZ" dirty="0" smtClean="0"/>
              <a:t> (Znojmo)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Velké Meziříčí </a:t>
            </a:r>
            <a:r>
              <a:rPr lang="cs-CZ" dirty="0" smtClean="0"/>
              <a:t>(Velká Bíteš, Třebíč, Havlíčkův Brod)</a:t>
            </a:r>
          </a:p>
          <a:p>
            <a:pPr lvl="1"/>
            <a:r>
              <a:rPr lang="cs-CZ" dirty="0"/>
              <a:t> </a:t>
            </a:r>
            <a:r>
              <a:rPr lang="cs-CZ" b="1" dirty="0" smtClean="0"/>
              <a:t>Kojetín</a:t>
            </a:r>
            <a:r>
              <a:rPr lang="cs-CZ" dirty="0" smtClean="0"/>
              <a:t> (Bohumín)</a:t>
            </a:r>
          </a:p>
          <a:p>
            <a:pPr lvl="1"/>
            <a:r>
              <a:rPr lang="cs-CZ" dirty="0" smtClean="0"/>
              <a:t> </a:t>
            </a:r>
            <a:r>
              <a:rPr lang="cs-CZ" b="1" dirty="0" smtClean="0"/>
              <a:t>Prostějov</a:t>
            </a:r>
            <a:r>
              <a:rPr lang="cs-CZ" dirty="0" smtClean="0"/>
              <a:t> (OL, PV, Štemberk, </a:t>
            </a:r>
            <a:r>
              <a:rPr lang="cs-CZ" dirty="0" err="1" smtClean="0"/>
              <a:t>Pliknout</a:t>
            </a:r>
            <a:r>
              <a:rPr lang="cs-CZ" dirty="0" smtClean="0"/>
              <a:t>, Litovel)</a:t>
            </a:r>
          </a:p>
          <a:p>
            <a:pPr lvl="1"/>
            <a:r>
              <a:rPr lang="cs-CZ" b="1" dirty="0"/>
              <a:t> </a:t>
            </a:r>
            <a:r>
              <a:rPr lang="cs-CZ" b="1" dirty="0" smtClean="0"/>
              <a:t>Uh. Brod </a:t>
            </a:r>
            <a:r>
              <a:rPr lang="cs-CZ" dirty="0" smtClean="0"/>
              <a:t>(Uherské Hradiště)</a:t>
            </a:r>
          </a:p>
          <a:p>
            <a:pPr lvl="1"/>
            <a:r>
              <a:rPr lang="cs-CZ" dirty="0" smtClean="0"/>
              <a:t> </a:t>
            </a:r>
            <a:r>
              <a:rPr lang="cs-CZ" b="1" dirty="0" smtClean="0"/>
              <a:t>CELKEM cca 10 - 15 míst</a:t>
            </a: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679" y="842732"/>
            <a:ext cx="5035291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Personální zabezpečení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2892937"/>
            <a:ext cx="8639468" cy="3343049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vedoucí projektu – Jirka Pospíšil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zástupci za NLI – </a:t>
            </a:r>
            <a:r>
              <a:rPr lang="cs-CZ" dirty="0" err="1" smtClean="0"/>
              <a:t>Steve</a:t>
            </a:r>
            <a:r>
              <a:rPr lang="cs-CZ" dirty="0" smtClean="0"/>
              <a:t> </a:t>
            </a:r>
            <a:r>
              <a:rPr lang="cs-CZ" dirty="0" err="1" smtClean="0"/>
              <a:t>Wydham</a:t>
            </a:r>
            <a:r>
              <a:rPr lang="cs-CZ" dirty="0" smtClean="0"/>
              <a:t>, </a:t>
            </a:r>
            <a:r>
              <a:rPr lang="cs-CZ" dirty="0" err="1" smtClean="0"/>
              <a:t>Steve</a:t>
            </a:r>
            <a:r>
              <a:rPr lang="cs-CZ" dirty="0" smtClean="0"/>
              <a:t> </a:t>
            </a:r>
            <a:r>
              <a:rPr lang="cs-CZ" dirty="0" err="1" smtClean="0"/>
              <a:t>Prosser</a:t>
            </a:r>
            <a:endParaRPr lang="cs-CZ" dirty="0" smtClean="0"/>
          </a:p>
          <a:p>
            <a:pPr lvl="1"/>
            <a:r>
              <a:rPr lang="cs-CZ" dirty="0" smtClean="0"/>
              <a:t> tým vedení projektu (Jirka, </a:t>
            </a:r>
            <a:r>
              <a:rPr lang="cs-CZ" dirty="0" err="1" smtClean="0"/>
              <a:t>Steve</a:t>
            </a:r>
            <a:r>
              <a:rPr lang="cs-CZ" dirty="0" smtClean="0"/>
              <a:t>, Viktor, </a:t>
            </a:r>
            <a:r>
              <a:rPr lang="cs-CZ" dirty="0" err="1" smtClean="0"/>
              <a:t>Jason</a:t>
            </a:r>
            <a:r>
              <a:rPr lang="cs-CZ" dirty="0" smtClean="0"/>
              <a:t>, Pavel Vik...)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tým českých učitelů (Jirka, Viktor, Pavel, Bohuš Sikora, Martin</a:t>
            </a:r>
            <a:br>
              <a:rPr lang="cs-CZ" dirty="0" smtClean="0"/>
            </a:br>
            <a:r>
              <a:rPr lang="cs-CZ" dirty="0" smtClean="0"/>
              <a:t>  </a:t>
            </a:r>
            <a:r>
              <a:rPr lang="cs-CZ" dirty="0" err="1" smtClean="0"/>
              <a:t>Huňát</a:t>
            </a:r>
            <a:r>
              <a:rPr lang="cs-CZ" dirty="0" smtClean="0"/>
              <a:t>, Stašek </a:t>
            </a:r>
            <a:r>
              <a:rPr lang="cs-CZ" dirty="0" err="1" smtClean="0"/>
              <a:t>Bubik</a:t>
            </a:r>
            <a:r>
              <a:rPr lang="cs-CZ" dirty="0" smtClean="0"/>
              <a:t>, Lukáš Targosz, Jirka Šrom...)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modlitební tým - ???</a:t>
            </a:r>
          </a:p>
          <a:p>
            <a:pPr lvl="1"/>
            <a:r>
              <a:rPr lang="cs-CZ" b="1" dirty="0"/>
              <a:t> </a:t>
            </a:r>
            <a:r>
              <a:rPr lang="cs-CZ" dirty="0" smtClean="0"/>
              <a:t>administrativní tým – Jarka Konečná</a:t>
            </a:r>
            <a:endParaRPr lang="cs-C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0495" y="41753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Harlem Globetrotter Corey 'Thunder' Law scores the longest ever basketball shot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272" y="253999"/>
            <a:ext cx="9174272" cy="51605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oe plak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37" y="0"/>
            <a:ext cx="4859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Proč N O E ?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oe-predicando-la-venidera-catastrofe-del-diluv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0" y="959526"/>
            <a:ext cx="63500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03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Proč N O E ?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e-burlan-de-no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7" y="1203071"/>
            <a:ext cx="63500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52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Proč N O E ?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limentando-a-los-animales-en-el-ar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04" y="961979"/>
            <a:ext cx="63500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52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Proč N O E ?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ecordatorio-de-jehova-de-nunca-mas-destruir-la-tierra-con-un-diluv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5" y="1115475"/>
            <a:ext cx="63500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39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smtClean="0">
                <a:solidFill>
                  <a:schemeClr val="accent2">
                    <a:lumMod val="75000"/>
                  </a:schemeClr>
                </a:solidFill>
              </a:rPr>
              <a:t>Proč     </a:t>
            </a:r>
            <a:r>
              <a:rPr lang="cs-CZ" sz="6000" b="1" smtClean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cs-CZ" sz="6000" b="1" dirty="0" smtClean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cs-CZ" sz="6000" b="1" smtClean="0">
                <a:solidFill>
                  <a:schemeClr val="accent2">
                    <a:lumMod val="75000"/>
                  </a:schemeClr>
                </a:solidFill>
              </a:rPr>
              <a:t>E  </a:t>
            </a:r>
            <a:r>
              <a:rPr lang="cs-CZ" sz="3600" b="1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2399088"/>
            <a:ext cx="8530338" cy="3836898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Bůh si jej vybral a povolal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ěl jasný úkol – jasný cíl – nic jiného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eho úkol byl omezený – do potopy – 4-5 let / 10 let</a:t>
            </a:r>
          </a:p>
          <a:p>
            <a:pPr lvl="1"/>
            <a:r>
              <a:rPr lang="cs-CZ" dirty="0" smtClean="0"/>
              <a:t>nedělal tu práci sám – měl tým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ebyl dokonalý</a:t>
            </a:r>
          </a:p>
          <a:p>
            <a:pPr marL="301943" lvl="1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/>
              <a:t>j</a:t>
            </a:r>
            <a:r>
              <a:rPr lang="cs-CZ" dirty="0" smtClean="0"/>
              <a:t>eho práce/povolání/cíl – záchrana lidí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ojďme společně zachránit lidi na Jižní Moravě</a:t>
            </a:r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564" y="842732"/>
            <a:ext cx="4481101" cy="695747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Zaměření projektu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820" y="2399088"/>
            <a:ext cx="8813180" cy="3836898"/>
          </a:xfrm>
        </p:spPr>
        <p:txBody>
          <a:bodyPr vert="horz" anchor="t">
            <a:normAutofit/>
          </a:bodyPr>
          <a:lstStyle/>
          <a:p>
            <a:pPr lvl="1"/>
            <a:r>
              <a:rPr lang="cs-CZ" dirty="0" smtClean="0"/>
              <a:t> je to „náš“ projekt</a:t>
            </a:r>
          </a:p>
          <a:p>
            <a:pPr lvl="1"/>
            <a:r>
              <a:rPr lang="cs-CZ" dirty="0" smtClean="0"/>
              <a:t> NLI (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International) „jen“ pomáhá</a:t>
            </a:r>
          </a:p>
          <a:p>
            <a:pPr lvl="1"/>
            <a:r>
              <a:rPr lang="cs-CZ" dirty="0" smtClean="0"/>
              <a:t> projekt je na 4-5 let</a:t>
            </a:r>
          </a:p>
          <a:p>
            <a:pPr lvl="1"/>
            <a:r>
              <a:rPr lang="cs-CZ" dirty="0" smtClean="0"/>
              <a:t> zaměření na Jižní Moravu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hlavní motto projektu: </a:t>
            </a:r>
            <a:r>
              <a:rPr lang="cs-CZ" b="1" dirty="0" smtClean="0"/>
              <a:t>Co je zdravé, to roste !!!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věříme, že zakládání sborů je jedna z </a:t>
            </a:r>
            <a:br>
              <a:rPr lang="cs-CZ" dirty="0" smtClean="0"/>
            </a:br>
            <a:r>
              <a:rPr lang="cs-CZ" dirty="0" smtClean="0"/>
              <a:t>  nejefektivnějších metod šíření evangelia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projekt vychází z vyškovského sboru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projekt NOE je součástí projektu „</a:t>
            </a:r>
            <a:r>
              <a:rPr lang="cs-CZ" b="1" dirty="0" smtClean="0"/>
              <a:t>33 nových sborů na JM za 10 let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820" y="6235986"/>
            <a:ext cx="8639468" cy="4522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vert="horz" lIns="91440" tIns="45720" rIns="91440" bIns="45720" rtlCol="0" anchor="ctr">
            <a:no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Zakládáme sbory, které zakládají nové sbory!!!</a:t>
            </a:r>
            <a:endParaRPr lang="cs-CZ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3274</TotalTime>
  <Words>498</Words>
  <Application>Microsoft Macintosh PowerPoint</Application>
  <PresentationFormat>On-screen Show (4:3)</PresentationFormat>
  <Paragraphs>81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Projekt  zakládání sborů – Jižní Morava N O E</vt:lpstr>
      <vt:lpstr>PowerPoint Presentation</vt:lpstr>
      <vt:lpstr>PowerPoint Presentation</vt:lpstr>
      <vt:lpstr>Proč N O E ?</vt:lpstr>
      <vt:lpstr>Proč N O E ?</vt:lpstr>
      <vt:lpstr>Proč N O E ?</vt:lpstr>
      <vt:lpstr>Proč N O E ?</vt:lpstr>
      <vt:lpstr>Proč     N O E  ?</vt:lpstr>
      <vt:lpstr>Zaměření projektu</vt:lpstr>
      <vt:lpstr>Úspěšnost projektu</vt:lpstr>
      <vt:lpstr>Zakladatel / tým</vt:lpstr>
      <vt:lpstr>Jak bude projekt probíhat?</vt:lpstr>
      <vt:lpstr>Podmínky pro zapojení</vt:lpstr>
      <vt:lpstr>Možná místa pro zakládání</vt:lpstr>
      <vt:lpstr>Personální zabezpečení</vt:lpstr>
    </vt:vector>
  </TitlesOfParts>
  <Company>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zakládání sborů – pracovně NOE</dc:title>
  <dc:creator>Jiri Pospisil</dc:creator>
  <cp:lastModifiedBy>Jiri Pospisil</cp:lastModifiedBy>
  <cp:revision>27</cp:revision>
  <dcterms:created xsi:type="dcterms:W3CDTF">2013-06-03T12:45:43Z</dcterms:created>
  <dcterms:modified xsi:type="dcterms:W3CDTF">2013-11-23T06:19:25Z</dcterms:modified>
</cp:coreProperties>
</file>